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4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5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5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9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5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6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FFE4-37D2-4227-87BF-ED8DF5B89B5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1F466-2B21-419E-A75E-1F88D00F1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ign\Pravo na vodu\Prezentacija Javno mnjenje Srbije\Slajdovi\PSD fajlovi\Novi jpgovi\1600x1200 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8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esign\Pravo na vodu\Prezentacija Javno mnjenje Srbije\Slajdovi\PSD fajlovi\Novi jpgovi\1600x1200 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esign\Pravo na vodu\Prezentacija Javno mnjenje Srbije\Slajdovi\PSD fajlovi\Novi jpgovi\1600x1200 1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2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esign\Pravo na vodu\Prezentacija Javno mnjenje Srbije\Slajdovi\PSD fajlovi\Novi jpgovi\1600x1200 1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7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esign\Pravo na vodu\Prezentacija Javno mnjenje Srbije\Slajdovi\PSD fajlovi\Novi jpgovi\1600x1200 1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5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esign\Pravo na vodu\Prezentacija Javno mnjenje Srbije\Slajdovi\PSD fajlovi\Novi slajdovi\1600x1200 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esign\Pravo na vodu\Prezentacija Javno mnjenje Srbije\Slajdovi\PSD fajlovi\Novi jpgovi\1600x1200 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esign\Pravo na vodu\Prezentacija Javno mnjenje Srbije\Slajdovi\PSD fajlovi\Novi jpgovi\1600x1200 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esign\Pravo na vodu\Prezentacija Javno mnjenje Srbije\Slajdovi\PSD fajlovi\Novi jpgovi\1600x1200 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esign\Pravo na vodu\Prezentacija Javno mnjenje Srbije\Slajdovi\PSD fajlovi\Novi jpgovi\1600x1200 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4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esign\Pravo na vodu\Prezentacija Javno mnjenje Srbije\Slajdovi\PSD fajlovi\Novi jpgovi\1600x1200 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ign\Pravo na vodu\Prezentacija Javno mnjenje Srbije\Slajdovi\PSD fajlovi\Novi jpgovi\1600x1200 GZ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esign\Pravo na vodu\Prezentacija Javno mnjenje Srbije\Slajdovi\PSD fajlovi\Novi jpgovi\1600x1200 završ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sign\Pravo na vodu\Prezentacija Javno mnjenje Srbije\Slajdovi\PSD fajlovi\Novi jpgovi\1600x1200 G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sign\Pravo na vodu\Prezentacija Javno mnjenje Srbije\Slajdovi\PSD fajlovi\Novi jpgovi\1600x1200 GZ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esign\Pravo na vodu\Prezentacija Javno mnjenje Srbije\Slajdovi\PSD fajlovi\Novi jpgovi\1600x1200 rezulta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esign\Pravo na vodu\Prezentacija Javno mnjenje Srbije\Slajdovi\PSD fajlovi\Novi jpgovi\1600x1200 metodolog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ign\Pravo na vodu\Prezentacija Javno mnjenje Srbije\Slajdovi\PSD fajlovi\Novi jpgovi\1600x1200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esign\Pravo na vodu\Prezentacija Javno mnjenje Srbije\Slajdovi\PSD fajlovi\Novi jpgovi\1600x1200 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esign\Pravo na vodu\Prezentacija Javno mnjenje Srbije\Slajdovi\PSD fajlovi\Novi jpgovi\1600x1200 09&amp;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7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Moldvai Kalman</dc:creator>
  <cp:lastModifiedBy>Microsoft account</cp:lastModifiedBy>
  <cp:revision>4</cp:revision>
  <dcterms:created xsi:type="dcterms:W3CDTF">2021-11-08T00:38:36Z</dcterms:created>
  <dcterms:modified xsi:type="dcterms:W3CDTF">2021-11-08T07:26:59Z</dcterms:modified>
</cp:coreProperties>
</file>